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9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C5F2F-E207-98BB-3256-6D46FC800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E1B253-2B03-0320-1E15-4D6EE9735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DD68D-E8B7-62ED-7C03-70CC32A6F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E2B65-F7CA-891A-EEBC-485334EBF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6FEE9-C9AC-40DA-AF10-4B6912FCF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13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767EF-793A-A026-DF41-76C9EBD66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627175-6C2A-2431-2EB8-BCDB8C7F31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4FB7F-3901-9837-76C2-DE8BF7E1E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086AB-C98C-2819-7F10-E245EEA2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2F514-25B4-647A-A424-53D92778C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17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CDC46D-36F2-3C06-52DE-A03334AF05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FF09BB-13DA-E04C-E8FB-37B9861128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4CDF6-0F05-3A98-41C3-F2879445D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1A0DA-B3A3-A80A-4DEC-4129D4D2B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63FC7-4DC7-CFBD-CC1A-053290698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92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E0CAD-484B-06F9-5FB8-2FA7F9E49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A8B74-042A-A962-365D-E2EF45257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22368-3CCC-810D-956B-82C85A631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7E9BE-3A75-A18F-96EA-2589F5880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9A603-DCAF-6FBE-817A-A11F665C2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53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8554-665F-526F-CDF0-5BA9A04F2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F18DC-A555-8044-C3CB-6FA12DF71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26115-ACDA-829D-9F21-969A096F5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8122C-BEBE-BB1E-55CD-F646D18EC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17BB1-C590-7AD9-F285-12CA44974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82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64ABA-A651-BC64-5A54-70ABDDD99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70F71-C0D1-C37A-F5F9-21271CC45F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41086A-FFE9-D0F7-C031-F94971B21B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361E82-7129-A5E1-4D27-E3C6F7683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CDC8A-B5BA-4E88-F7B8-6B99C6439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67948E-E7F0-4E9B-9532-F4BC9D2C9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12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1039-18E9-5756-AFFE-04A3ED448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6DD0C-C92C-A3B3-CD70-AE64825E3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D142F-F000-44F5-A054-785F68D0B8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B2DBB-065E-93BE-0BFF-5F85F0E8BE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C3F9BC-9981-6A94-1462-88D9D31CD0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C9C197-903C-840B-3C31-70DB85AC1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861056-9693-D1AA-EAF5-B3A714824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753535-5138-4EE4-4C0C-8089E27D3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25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58B61-2E49-2F5C-5A09-9B2706B21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5D1E19-CBAD-8E38-368A-FEC48CFD5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08CE6-3074-3BD6-33ED-5081A72D3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1A8201-CB8F-3327-2BEA-72A6656DA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50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6AD669-5C43-01CC-3295-317D4938E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5666A1-0A62-6CAA-A03E-B1C9C6BED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0CC23B-7B18-19FE-276E-1FF20E0AD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732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47847-5D87-FBF5-B5E9-76242E370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3194F-7604-33BC-2A5F-A61ABF5974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A18BF-3721-F13A-1331-87AA70767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80A035-3410-4E32-EE78-82206A8A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0BC8F4-BA7B-CE83-B9A8-6DD46AD51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EF772B-6F89-2AE6-035D-A4F9E3995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08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58772-DDC1-B119-7031-9702EA64A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2757D2-DFB2-E4B5-F405-857B61388E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1546B-079B-153E-9BAA-D6A4C99DCA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AD88A-86BD-E551-19DE-0146EC677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0C0F83-6320-52A9-5E27-D5E0687ED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9A844-E14F-9127-5ECE-ED1470CB6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740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823005-AE2E-54F3-FCA6-130B1CFE0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B63D0-EFB1-53A3-0E0A-FE22F8B1B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72033-624E-CEF1-ED01-61F6CEC7EB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3F555-06D0-BA49-90EC-75879B5F31E2}" type="datetimeFigureOut">
              <a:rPr lang="en-US" smtClean="0"/>
              <a:t>1/22/23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5334A-F76F-D910-6D83-A38C49DF5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594E5-81E9-5DD7-1ACF-DB2F28CA1F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5787C2-EE3C-DD48-9D6A-32E804877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70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803C3-1074-29C5-657B-A0FEE836A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Welcome Back !!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5738FA-97EC-B082-9345-5740254EC4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6510" y="1690688"/>
            <a:ext cx="7598979" cy="4274425"/>
          </a:xfrm>
        </p:spPr>
      </p:pic>
    </p:spTree>
    <p:extLst>
      <p:ext uri="{BB962C8B-B14F-4D97-AF65-F5344CB8AC3E}">
        <p14:creationId xmlns:p14="http://schemas.microsoft.com/office/powerpoint/2010/main" val="632004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41D19-790F-1BCF-CC3F-D98D8D85C3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NLP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9E3B61-EE4D-7C85-215C-BBE69FEB92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Natural Language Processing</a:t>
            </a:r>
            <a:br>
              <a:rPr lang="en-US" dirty="0"/>
            </a:br>
            <a:r>
              <a:rPr lang="en-US" dirty="0"/>
              <a:t>Class - 05</a:t>
            </a:r>
          </a:p>
        </p:txBody>
      </p:sp>
    </p:spTree>
    <p:extLst>
      <p:ext uri="{BB962C8B-B14F-4D97-AF65-F5344CB8AC3E}">
        <p14:creationId xmlns:p14="http://schemas.microsoft.com/office/powerpoint/2010/main" val="2812525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7269D-3A0A-25B4-3B3F-7E477AB2D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93EC9-9B5F-BBBF-722C-6F708AC68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now well clear of python and have basic knowledge of the same.</a:t>
            </a:r>
          </a:p>
          <a:p>
            <a:r>
              <a:rPr lang="en-US" dirty="0"/>
              <a:t>We have looked at tokenization and different ways of doing it.</a:t>
            </a:r>
          </a:p>
          <a:p>
            <a:r>
              <a:rPr lang="en-US" dirty="0"/>
              <a:t>We looked at “</a:t>
            </a:r>
            <a:r>
              <a:rPr lang="en-US" dirty="0" err="1"/>
              <a:t>nltk</a:t>
            </a:r>
            <a:r>
              <a:rPr lang="en-US" dirty="0"/>
              <a:t>” doing word and sentence tokenization for us</a:t>
            </a:r>
          </a:p>
          <a:p>
            <a:r>
              <a:rPr lang="en-US" dirty="0"/>
              <a:t>We looked at “</a:t>
            </a:r>
            <a:r>
              <a:rPr lang="en-US" dirty="0" err="1"/>
              <a:t>stopwords</a:t>
            </a:r>
            <a:r>
              <a:rPr lang="en-US" dirty="0"/>
              <a:t>”, what they are &amp; how does </a:t>
            </a:r>
            <a:r>
              <a:rPr lang="en-US" dirty="0" err="1"/>
              <a:t>nltk</a:t>
            </a:r>
            <a:r>
              <a:rPr lang="en-US" dirty="0"/>
              <a:t> helps us with it. </a:t>
            </a:r>
          </a:p>
          <a:p>
            <a:r>
              <a:rPr lang="en-US" dirty="0"/>
              <a:t>We saw “lemmatization”, what is it, why do we care ?</a:t>
            </a:r>
          </a:p>
          <a:p>
            <a:r>
              <a:rPr lang="en-US" dirty="0"/>
              <a:t>We saw “Stemming”, what is it, why do we care 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8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3F422-4C00-F9CB-4F29-480138863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do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4961C-2FF3-AE2C-EF89-BE096C4DD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Quickly do a recap of whatever we have done till now</a:t>
            </a:r>
          </a:p>
          <a:p>
            <a:r>
              <a:rPr lang="en-US" dirty="0"/>
              <a:t>Look at how to write python functions, since I have seen most of you struggle with that</a:t>
            </a:r>
          </a:p>
          <a:p>
            <a:r>
              <a:rPr lang="en-US" dirty="0"/>
              <a:t>We will now cover vectorization, what is it, why do we care </a:t>
            </a:r>
          </a:p>
          <a:p>
            <a:r>
              <a:rPr lang="en-US" dirty="0"/>
              <a:t>There are levers to this vectorization, we will cover that</a:t>
            </a:r>
          </a:p>
          <a:p>
            <a:r>
              <a:rPr lang="en-US" dirty="0"/>
              <a:t>In this class, we will see Count-Vectorizer &amp; TF-IDF-Vectorizer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562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02965-ECF0-9DC4-698D-47B9B6FB6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DC7FB0-A02A-8394-04BF-4B4223035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3034" y="1634468"/>
            <a:ext cx="6025931" cy="4858407"/>
          </a:xfrm>
        </p:spPr>
      </p:pic>
    </p:spTree>
    <p:extLst>
      <p:ext uri="{BB962C8B-B14F-4D97-AF65-F5344CB8AC3E}">
        <p14:creationId xmlns:p14="http://schemas.microsoft.com/office/powerpoint/2010/main" val="2460965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F89E1-13CF-BC07-E8F4-5C91346CA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go !!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CD7FDF-730D-FC4B-205D-6D67B6C37C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6155" y="1914087"/>
            <a:ext cx="5399690" cy="3029826"/>
          </a:xfrm>
        </p:spPr>
      </p:pic>
    </p:spTree>
    <p:extLst>
      <p:ext uri="{BB962C8B-B14F-4D97-AF65-F5344CB8AC3E}">
        <p14:creationId xmlns:p14="http://schemas.microsoft.com/office/powerpoint/2010/main" val="2463930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173</Words>
  <Application>Microsoft Macintosh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Welcome Back !!</vt:lpstr>
      <vt:lpstr>NLP</vt:lpstr>
      <vt:lpstr>Quick Recap</vt:lpstr>
      <vt:lpstr>What we will do today</vt:lpstr>
      <vt:lpstr>That’s it</vt:lpstr>
      <vt:lpstr>Let’s go 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Back !!</dc:title>
  <dc:creator>Microsoft Office User</dc:creator>
  <cp:lastModifiedBy>Microsoft Office User</cp:lastModifiedBy>
  <cp:revision>2</cp:revision>
  <dcterms:created xsi:type="dcterms:W3CDTF">2023-01-22T08:04:43Z</dcterms:created>
  <dcterms:modified xsi:type="dcterms:W3CDTF">2023-01-22T08:22:30Z</dcterms:modified>
</cp:coreProperties>
</file>

<file path=docProps/thumbnail.jpeg>
</file>